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62" r:id="rId6"/>
    <p:sldId id="473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3339"/>
            <a:ext cx="8064500" cy="430179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sz="2400" dirty="0"/>
              <a:t>FLEXLITE GF 300 Absaugbrenner gasgekühlt Modell 303 G</a:t>
            </a:r>
            <a:endParaRPr lang="de-DE" dirty="0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F4B0B32-4B55-4E25-9AA4-0A4AD3FB9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4106446" cy="421790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BD3F7780-ABFA-4164-B39F-E295A6F35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79"/>
            <a:ext cx="437637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62</Words>
  <Application>Microsoft Office PowerPoint</Application>
  <PresentationFormat>Bildschirmpräsentation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 FLEXLITE GF 300 Absaugbrenner gasgekühlt Modell 303 G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5</cp:revision>
  <dcterms:created xsi:type="dcterms:W3CDTF">2022-03-14T07:52:34Z</dcterms:created>
  <dcterms:modified xsi:type="dcterms:W3CDTF">2022-03-14T11:27:57Z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